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97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25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30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619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8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45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402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576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694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30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03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75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51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00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7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13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694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136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35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94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83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935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39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 Loan Insights Dashboard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126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Visualizing Trends in Loan Approvals and Risk Factors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307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Hetavi Patel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6568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7850"/>
            <a:ext cx="672107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Next Steps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1013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Decisions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9036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enhances loan processing accuracy and efficiency.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01013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 Identification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919" y="351829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Effectively identifies high-risk applicants and approval drivers.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3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5105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Impact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018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informed strategies within loan departments.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loan data to reveal approval trends and risk factors.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financial_loan.csv dataset from bank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developed using Power BI for dynamic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78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010138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Evaluate Approval Patterns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90367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factors behind loan approvals and denials.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322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010138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 Risk Factors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0919" y="3518297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 key applicant traits linked to higher loan risks.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3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510570"/>
            <a:ext cx="31524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Visualize Distributions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6018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loans by geography, income levels, and purposes.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9516"/>
            <a:ext cx="68907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Process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1438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813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 Data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58951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missing and duplicate records for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7409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410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Standardize Columns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4704" y="624923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Normalized fields like loan status and purpose.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33937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4009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Metrics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5738" y="590907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approval ratios and risk indicators.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62239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Dashboard Visuals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Loan Approval Rate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Displayed by state and income ranges highlighting disparities.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34612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Loan Purpose Breakdown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Segmented by purpose with associated risk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35952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Credit History Correlation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link between credit scores and approval odds.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8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Utilized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dashboard building and interactive data visualization.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Excel / Python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preliminary data validation and transformation.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2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Credit History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credit leads to higher loan approval rates.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Risk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78429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states show noticeably higher loan default rates.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1702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Income &amp; Purpose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78429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chances vary significantly by income and loan purpose.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1285"/>
            <a:ext cx="5727621" cy="781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Snapshot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2941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2DE4-1F9F-5825-6844-0973629C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63261"/>
            <a:ext cx="13124634" cy="68824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7909"/>
            <a:ext cx="71419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to Use the Dashboard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523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91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File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1873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bank_loan_data_insights.pbix in Power BI Desktop.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1321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Apply Filters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5481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loan status, demographics, and loan risk factors.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74099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4009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 Patterns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90907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distributions by geography, income, and loan purpose.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314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</vt:lpstr>
      <vt:lpstr>Calibri Light</vt:lpstr>
      <vt:lpstr>Petrona Bold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Hetavi Patel</cp:lastModifiedBy>
  <cp:revision>2</cp:revision>
  <dcterms:created xsi:type="dcterms:W3CDTF">2025-05-23T15:02:03Z</dcterms:created>
  <dcterms:modified xsi:type="dcterms:W3CDTF">2025-05-23T15:07:43Z</dcterms:modified>
</cp:coreProperties>
</file>